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foplease.com/yearbyyear.html" TargetMode="External"/><Relationship Id="rId2" Type="http://schemas.openxmlformats.org/officeDocument/2006/relationships/hyperlink" Target="http://www.fsmitha.com/time/2008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World history 2009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JP Nylin</a:t>
            </a:r>
          </a:p>
          <a:p>
            <a:r>
              <a:rPr lang="en-US" dirty="0" smtClean="0"/>
              <a:t>A</a:t>
            </a:r>
            <a:r>
              <a:rPr lang="en-US" dirty="0" smtClean="0"/>
              <a:t>4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183880" cy="1051560"/>
          </a:xfrm>
        </p:spPr>
        <p:txBody>
          <a:bodyPr/>
          <a:lstStyle/>
          <a:p>
            <a:r>
              <a:rPr lang="en-US" dirty="0" smtClean="0"/>
              <a:t>Politics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183880" cy="4187952"/>
          </a:xfrm>
        </p:spPr>
        <p:txBody>
          <a:bodyPr/>
          <a:lstStyle/>
          <a:p>
            <a:r>
              <a:rPr lang="en-US" dirty="0" smtClean="0"/>
              <a:t>Government collapse in Italy </a:t>
            </a:r>
            <a:r>
              <a:rPr lang="en-US" dirty="0" smtClean="0"/>
              <a:t>J</a:t>
            </a:r>
            <a:r>
              <a:rPr lang="en-US" dirty="0" smtClean="0"/>
              <a:t>an 24</a:t>
            </a:r>
          </a:p>
          <a:p>
            <a:r>
              <a:rPr lang="en-US" dirty="0" smtClean="0"/>
              <a:t>Taiwan elects new president, ma Ying-</a:t>
            </a:r>
            <a:r>
              <a:rPr lang="en-US" dirty="0" err="1" smtClean="0"/>
              <a:t>J</a:t>
            </a:r>
            <a:r>
              <a:rPr lang="en-US" dirty="0" err="1" smtClean="0"/>
              <a:t>eou</a:t>
            </a:r>
            <a:r>
              <a:rPr lang="en-US" dirty="0" smtClean="0"/>
              <a:t> March 22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</a:t>
            </a:r>
            <a:r>
              <a:rPr lang="en-US" dirty="0" smtClean="0"/>
              <a:t>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January 1</a:t>
            </a:r>
            <a:r>
              <a:rPr lang="en-US" baseline="30000" dirty="0" smtClean="0"/>
              <a:t>st</a:t>
            </a:r>
            <a:r>
              <a:rPr lang="en-US" dirty="0" smtClean="0"/>
              <a:t> </a:t>
            </a:r>
            <a:r>
              <a:rPr lang="en-US" dirty="0" smtClean="0"/>
              <a:t>Cyprus and </a:t>
            </a:r>
            <a:r>
              <a:rPr lang="en-US" dirty="0" smtClean="0"/>
              <a:t>M</a:t>
            </a:r>
            <a:r>
              <a:rPr lang="en-US" dirty="0" smtClean="0"/>
              <a:t>alta change currency to Euros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disasters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</a:t>
            </a:r>
            <a:r>
              <a:rPr lang="en-US" dirty="0" smtClean="0"/>
              <a:t>nventions/Technology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Recreation/</a:t>
            </a:r>
            <a:r>
              <a:rPr lang="en-US" dirty="0" err="1" smtClean="0"/>
              <a:t>leasure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</a:t>
            </a:r>
            <a:r>
              <a:rPr lang="en-US" dirty="0" smtClean="0"/>
              <a:t>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Biblyogrophy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www.fsmitha.com/time/2008.htm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www.infoplease.com/yearbyyear.html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57</TotalTime>
  <Words>46</Words>
  <Application>Microsoft Office PowerPoint</Application>
  <PresentationFormat>On-screen Show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World history 2009</vt:lpstr>
      <vt:lpstr>Politics</vt:lpstr>
      <vt:lpstr>Economy</vt:lpstr>
      <vt:lpstr>Statistics</vt:lpstr>
      <vt:lpstr>Natural disasters</vt:lpstr>
      <vt:lpstr>Inventions/Technology</vt:lpstr>
      <vt:lpstr>Recreation/leasure</vt:lpstr>
      <vt:lpstr>Sports</vt:lpstr>
      <vt:lpstr>Biblyogrophy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 history 2009</dc:title>
  <dc:creator/>
  <cp:lastModifiedBy>jonathannylin</cp:lastModifiedBy>
  <cp:revision>7</cp:revision>
  <dcterms:created xsi:type="dcterms:W3CDTF">2006-08-16T00:00:00Z</dcterms:created>
  <dcterms:modified xsi:type="dcterms:W3CDTF">2009-09-10T20:01:44Z</dcterms:modified>
</cp:coreProperties>
</file>